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2" r:id="rId4"/>
    <p:sldId id="257" r:id="rId5"/>
    <p:sldId id="258" r:id="rId6"/>
    <p:sldId id="263" r:id="rId7"/>
    <p:sldId id="259" r:id="rId8"/>
    <p:sldId id="260" r:id="rId9"/>
    <p:sldId id="265" r:id="rId10"/>
    <p:sldId id="264" r:id="rId11"/>
  </p:sldIdLst>
  <p:sldSz cx="9144000" cy="6858000" type="screen4x3"/>
  <p:notesSz cx="6858000" cy="9144000"/>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869"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Virsraksts 1"/>
          <p:cNvSpPr>
            <a:spLocks noGrp="1"/>
          </p:cNvSpPr>
          <p:nvPr>
            <p:ph type="ctrTitle"/>
          </p:nvPr>
        </p:nvSpPr>
        <p:spPr>
          <a:xfrm>
            <a:off x="685800" y="2130425"/>
            <a:ext cx="7772400" cy="1470025"/>
          </a:xfrm>
        </p:spPr>
        <p:txBody>
          <a:bodyPr/>
          <a:lstStyle/>
          <a:p>
            <a:r>
              <a:rPr lang="lv-LV" smtClean="0"/>
              <a:t>Rediģēt šablona virsraksta stilu</a:t>
            </a:r>
            <a:endParaRPr lang="lv-LV"/>
          </a:p>
        </p:txBody>
      </p:sp>
      <p:sp>
        <p:nvSpPr>
          <p:cNvPr id="3" name="Apakšvirsrakst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lv-LV"/>
          </a:p>
        </p:txBody>
      </p:sp>
      <p:sp>
        <p:nvSpPr>
          <p:cNvPr id="4" name="Datuma vietturis 3"/>
          <p:cNvSpPr>
            <a:spLocks noGrp="1"/>
          </p:cNvSpPr>
          <p:nvPr>
            <p:ph type="dt" sz="half" idx="10"/>
          </p:nvPr>
        </p:nvSpPr>
        <p:spPr/>
        <p:txBody>
          <a:bodyPr/>
          <a:lstStyle/>
          <a:p>
            <a:fld id="{9590279A-CB24-4B8B-B0B2-5ABBC40EC59E}" type="datetimeFigureOut">
              <a:rPr lang="lv-LV" smtClean="0"/>
              <a:t>2016.10.26.</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309274494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Vertikāls teksta vietturis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9590279A-CB24-4B8B-B0B2-5ABBC40EC59E}" type="datetimeFigureOut">
              <a:rPr lang="lv-LV" smtClean="0"/>
              <a:t>2016.10.26.</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1284209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kāls virsraksts 1"/>
          <p:cNvSpPr>
            <a:spLocks noGrp="1"/>
          </p:cNvSpPr>
          <p:nvPr>
            <p:ph type="title" orient="vert"/>
          </p:nvPr>
        </p:nvSpPr>
        <p:spPr>
          <a:xfrm>
            <a:off x="6629400" y="274638"/>
            <a:ext cx="2057400" cy="5851525"/>
          </a:xfrm>
        </p:spPr>
        <p:txBody>
          <a:bodyPr vert="eaVert"/>
          <a:lstStyle/>
          <a:p>
            <a:r>
              <a:rPr lang="lv-LV" smtClean="0"/>
              <a:t>Rediģēt šablona virsraksta stilu</a:t>
            </a:r>
            <a:endParaRPr lang="lv-LV"/>
          </a:p>
        </p:txBody>
      </p:sp>
      <p:sp>
        <p:nvSpPr>
          <p:cNvPr id="3" name="Vertikāls teksta vietturis 2"/>
          <p:cNvSpPr>
            <a:spLocks noGrp="1"/>
          </p:cNvSpPr>
          <p:nvPr>
            <p:ph type="body" orient="vert" idx="1"/>
          </p:nvPr>
        </p:nvSpPr>
        <p:spPr>
          <a:xfrm>
            <a:off x="457200" y="274638"/>
            <a:ext cx="6019800" cy="5851525"/>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9590279A-CB24-4B8B-B0B2-5ABBC40EC59E}" type="datetimeFigureOut">
              <a:rPr lang="lv-LV" smtClean="0"/>
              <a:t>2016.10.26.</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3786853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idx="1"/>
          </p:nvPr>
        </p:nvSpPr>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10"/>
          </p:nvPr>
        </p:nvSpPr>
        <p:spPr/>
        <p:txBody>
          <a:bodyPr/>
          <a:lstStyle/>
          <a:p>
            <a:fld id="{9590279A-CB24-4B8B-B0B2-5ABBC40EC59E}" type="datetimeFigureOut">
              <a:rPr lang="lv-LV" smtClean="0"/>
              <a:t>2016.10.26.</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13559353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Virsraksts 1"/>
          <p:cNvSpPr>
            <a:spLocks noGrp="1"/>
          </p:cNvSpPr>
          <p:nvPr>
            <p:ph type="title"/>
          </p:nvPr>
        </p:nvSpPr>
        <p:spPr>
          <a:xfrm>
            <a:off x="722313" y="4406900"/>
            <a:ext cx="7772400" cy="1362075"/>
          </a:xfrm>
        </p:spPr>
        <p:txBody>
          <a:bodyPr anchor="t"/>
          <a:lstStyle>
            <a:lvl1pPr algn="l">
              <a:defRPr sz="4000" b="1" cap="all"/>
            </a:lvl1pPr>
          </a:lstStyle>
          <a:p>
            <a:r>
              <a:rPr lang="lv-LV" smtClean="0"/>
              <a:t>Rediģēt šablona virsraksta stilu</a:t>
            </a:r>
            <a:endParaRPr lang="lv-LV"/>
          </a:p>
        </p:txBody>
      </p:sp>
      <p:sp>
        <p:nvSpPr>
          <p:cNvPr id="3" name="Teksta vietturis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uma vietturis 3"/>
          <p:cNvSpPr>
            <a:spLocks noGrp="1"/>
          </p:cNvSpPr>
          <p:nvPr>
            <p:ph type="dt" sz="half" idx="10"/>
          </p:nvPr>
        </p:nvSpPr>
        <p:spPr/>
        <p:txBody>
          <a:bodyPr/>
          <a:lstStyle/>
          <a:p>
            <a:fld id="{9590279A-CB24-4B8B-B0B2-5ABBC40EC59E}" type="datetimeFigureOut">
              <a:rPr lang="lv-LV" smtClean="0"/>
              <a:t>2016.10.26.</a:t>
            </a:fld>
            <a:endParaRPr lang="lv-LV"/>
          </a:p>
        </p:txBody>
      </p:sp>
      <p:sp>
        <p:nvSpPr>
          <p:cNvPr id="5" name="Kājenes vietturis 4"/>
          <p:cNvSpPr>
            <a:spLocks noGrp="1"/>
          </p:cNvSpPr>
          <p:nvPr>
            <p:ph type="ftr" sz="quarter" idx="11"/>
          </p:nvPr>
        </p:nvSpPr>
        <p:spPr/>
        <p:txBody>
          <a:bodyPr/>
          <a:lstStyle/>
          <a:p>
            <a:endParaRPr lang="lv-LV"/>
          </a:p>
        </p:txBody>
      </p:sp>
      <p:sp>
        <p:nvSpPr>
          <p:cNvPr id="6" name="Slaida numura vietturis 5"/>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2057667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Satura vietturis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Satura vietturis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Datuma vietturis 4"/>
          <p:cNvSpPr>
            <a:spLocks noGrp="1"/>
          </p:cNvSpPr>
          <p:nvPr>
            <p:ph type="dt" sz="half" idx="10"/>
          </p:nvPr>
        </p:nvSpPr>
        <p:spPr/>
        <p:txBody>
          <a:bodyPr/>
          <a:lstStyle/>
          <a:p>
            <a:fld id="{9590279A-CB24-4B8B-B0B2-5ABBC40EC59E}" type="datetimeFigureOut">
              <a:rPr lang="lv-LV" smtClean="0"/>
              <a:t>2016.10.26.</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41336013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lvl1pPr>
              <a:defRPr/>
            </a:lvl1pPr>
          </a:lstStyle>
          <a:p>
            <a:r>
              <a:rPr lang="lv-LV" smtClean="0"/>
              <a:t>Rediģēt šablona virsraksta stilu</a:t>
            </a:r>
            <a:endParaRPr lang="lv-LV"/>
          </a:p>
        </p:txBody>
      </p:sp>
      <p:sp>
        <p:nvSpPr>
          <p:cNvPr id="3" name="Teksta vietturis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4" name="Satura vietturis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5" name="Teksta vietturis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6" name="Satura vietturis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7" name="Datuma vietturis 6"/>
          <p:cNvSpPr>
            <a:spLocks noGrp="1"/>
          </p:cNvSpPr>
          <p:nvPr>
            <p:ph type="dt" sz="half" idx="10"/>
          </p:nvPr>
        </p:nvSpPr>
        <p:spPr/>
        <p:txBody>
          <a:bodyPr/>
          <a:lstStyle/>
          <a:p>
            <a:fld id="{9590279A-CB24-4B8B-B0B2-5ABBC40EC59E}" type="datetimeFigureOut">
              <a:rPr lang="lv-LV" smtClean="0"/>
              <a:t>2016.10.26.</a:t>
            </a:fld>
            <a:endParaRPr lang="lv-LV"/>
          </a:p>
        </p:txBody>
      </p:sp>
      <p:sp>
        <p:nvSpPr>
          <p:cNvPr id="8" name="Kājenes vietturis 7"/>
          <p:cNvSpPr>
            <a:spLocks noGrp="1"/>
          </p:cNvSpPr>
          <p:nvPr>
            <p:ph type="ftr" sz="quarter" idx="11"/>
          </p:nvPr>
        </p:nvSpPr>
        <p:spPr/>
        <p:txBody>
          <a:bodyPr/>
          <a:lstStyle/>
          <a:p>
            <a:endParaRPr lang="lv-LV"/>
          </a:p>
        </p:txBody>
      </p:sp>
      <p:sp>
        <p:nvSpPr>
          <p:cNvPr id="9" name="Slaida numura vietturis 8"/>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36576933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mtClean="0"/>
              <a:t>Rediģēt šablona virsraksta stilu</a:t>
            </a:r>
            <a:endParaRPr lang="lv-LV"/>
          </a:p>
        </p:txBody>
      </p:sp>
      <p:sp>
        <p:nvSpPr>
          <p:cNvPr id="3" name="Datuma vietturis 2"/>
          <p:cNvSpPr>
            <a:spLocks noGrp="1"/>
          </p:cNvSpPr>
          <p:nvPr>
            <p:ph type="dt" sz="half" idx="10"/>
          </p:nvPr>
        </p:nvSpPr>
        <p:spPr/>
        <p:txBody>
          <a:bodyPr/>
          <a:lstStyle/>
          <a:p>
            <a:fld id="{9590279A-CB24-4B8B-B0B2-5ABBC40EC59E}" type="datetimeFigureOut">
              <a:rPr lang="lv-LV" smtClean="0"/>
              <a:t>2016.10.26.</a:t>
            </a:fld>
            <a:endParaRPr lang="lv-LV"/>
          </a:p>
        </p:txBody>
      </p:sp>
      <p:sp>
        <p:nvSpPr>
          <p:cNvPr id="4" name="Kājenes vietturis 3"/>
          <p:cNvSpPr>
            <a:spLocks noGrp="1"/>
          </p:cNvSpPr>
          <p:nvPr>
            <p:ph type="ftr" sz="quarter" idx="11"/>
          </p:nvPr>
        </p:nvSpPr>
        <p:spPr/>
        <p:txBody>
          <a:bodyPr/>
          <a:lstStyle/>
          <a:p>
            <a:endParaRPr lang="lv-LV"/>
          </a:p>
        </p:txBody>
      </p:sp>
      <p:sp>
        <p:nvSpPr>
          <p:cNvPr id="5" name="Slaida numura vietturis 4"/>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23854790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uma vietturis 1"/>
          <p:cNvSpPr>
            <a:spLocks noGrp="1"/>
          </p:cNvSpPr>
          <p:nvPr>
            <p:ph type="dt" sz="half" idx="10"/>
          </p:nvPr>
        </p:nvSpPr>
        <p:spPr/>
        <p:txBody>
          <a:bodyPr/>
          <a:lstStyle/>
          <a:p>
            <a:fld id="{9590279A-CB24-4B8B-B0B2-5ABBC40EC59E}" type="datetimeFigureOut">
              <a:rPr lang="lv-LV" smtClean="0"/>
              <a:t>2016.10.26.</a:t>
            </a:fld>
            <a:endParaRPr lang="lv-LV"/>
          </a:p>
        </p:txBody>
      </p:sp>
      <p:sp>
        <p:nvSpPr>
          <p:cNvPr id="3" name="Kājenes vietturis 2"/>
          <p:cNvSpPr>
            <a:spLocks noGrp="1"/>
          </p:cNvSpPr>
          <p:nvPr>
            <p:ph type="ftr" sz="quarter" idx="11"/>
          </p:nvPr>
        </p:nvSpPr>
        <p:spPr/>
        <p:txBody>
          <a:bodyPr/>
          <a:lstStyle/>
          <a:p>
            <a:endParaRPr lang="lv-LV"/>
          </a:p>
        </p:txBody>
      </p:sp>
      <p:sp>
        <p:nvSpPr>
          <p:cNvPr id="4" name="Slaida numura vietturis 3"/>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15537471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273050"/>
            <a:ext cx="3008313" cy="1162050"/>
          </a:xfrm>
        </p:spPr>
        <p:txBody>
          <a:bodyPr anchor="b"/>
          <a:lstStyle>
            <a:lvl1pPr algn="l">
              <a:defRPr sz="2000" b="1"/>
            </a:lvl1pPr>
          </a:lstStyle>
          <a:p>
            <a:r>
              <a:rPr lang="lv-LV" smtClean="0"/>
              <a:t>Rediģēt šablona virsraksta stilu</a:t>
            </a:r>
            <a:endParaRPr lang="lv-LV"/>
          </a:p>
        </p:txBody>
      </p:sp>
      <p:sp>
        <p:nvSpPr>
          <p:cNvPr id="3" name="Satura vietturis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Teksta vietturis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9590279A-CB24-4B8B-B0B2-5ABBC40EC59E}" type="datetimeFigureOut">
              <a:rPr lang="lv-LV" smtClean="0"/>
              <a:t>2016.10.26.</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17487407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Virsraksts 1"/>
          <p:cNvSpPr>
            <a:spLocks noGrp="1"/>
          </p:cNvSpPr>
          <p:nvPr>
            <p:ph type="title"/>
          </p:nvPr>
        </p:nvSpPr>
        <p:spPr>
          <a:xfrm>
            <a:off x="1792288" y="4800600"/>
            <a:ext cx="5486400" cy="566738"/>
          </a:xfrm>
        </p:spPr>
        <p:txBody>
          <a:bodyPr anchor="b"/>
          <a:lstStyle>
            <a:lvl1pPr algn="l">
              <a:defRPr sz="2000" b="1"/>
            </a:lvl1pPr>
          </a:lstStyle>
          <a:p>
            <a:r>
              <a:rPr lang="lv-LV" smtClean="0"/>
              <a:t>Rediģēt šablona virsraksta stilu</a:t>
            </a:r>
            <a:endParaRPr lang="lv-LV"/>
          </a:p>
        </p:txBody>
      </p:sp>
      <p:sp>
        <p:nvSpPr>
          <p:cNvPr id="3" name="Attēla vietturis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lv-LV"/>
          </a:p>
        </p:txBody>
      </p:sp>
      <p:sp>
        <p:nvSpPr>
          <p:cNvPr id="4" name="Teksta vietturis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uma vietturis 4"/>
          <p:cNvSpPr>
            <a:spLocks noGrp="1"/>
          </p:cNvSpPr>
          <p:nvPr>
            <p:ph type="dt" sz="half" idx="10"/>
          </p:nvPr>
        </p:nvSpPr>
        <p:spPr/>
        <p:txBody>
          <a:bodyPr/>
          <a:lstStyle/>
          <a:p>
            <a:fld id="{9590279A-CB24-4B8B-B0B2-5ABBC40EC59E}" type="datetimeFigureOut">
              <a:rPr lang="lv-LV" smtClean="0"/>
              <a:t>2016.10.26.</a:t>
            </a:fld>
            <a:endParaRPr lang="lv-LV"/>
          </a:p>
        </p:txBody>
      </p:sp>
      <p:sp>
        <p:nvSpPr>
          <p:cNvPr id="6" name="Kājenes vietturis 5"/>
          <p:cNvSpPr>
            <a:spLocks noGrp="1"/>
          </p:cNvSpPr>
          <p:nvPr>
            <p:ph type="ftr" sz="quarter" idx="11"/>
          </p:nvPr>
        </p:nvSpPr>
        <p:spPr/>
        <p:txBody>
          <a:bodyPr/>
          <a:lstStyle/>
          <a:p>
            <a:endParaRPr lang="lv-LV"/>
          </a:p>
        </p:txBody>
      </p:sp>
      <p:sp>
        <p:nvSpPr>
          <p:cNvPr id="7" name="Slaida numura vietturis 6"/>
          <p:cNvSpPr>
            <a:spLocks noGrp="1"/>
          </p:cNvSpPr>
          <p:nvPr>
            <p:ph type="sldNum" sz="quarter" idx="12"/>
          </p:nvPr>
        </p:nvSpPr>
        <p:spPr/>
        <p:txBody>
          <a:bodyPr/>
          <a:lstStyle/>
          <a:p>
            <a:fld id="{3CB0EA19-1A92-4A76-8513-AAFC04E216D3}" type="slidenum">
              <a:rPr lang="lv-LV" smtClean="0"/>
              <a:t>‹#›</a:t>
            </a:fld>
            <a:endParaRPr lang="lv-LV"/>
          </a:p>
        </p:txBody>
      </p:sp>
    </p:spTree>
    <p:extLst>
      <p:ext uri="{BB962C8B-B14F-4D97-AF65-F5344CB8AC3E}">
        <p14:creationId xmlns:p14="http://schemas.microsoft.com/office/powerpoint/2010/main" val="12236584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Virsraksta vietturis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lv-LV" smtClean="0"/>
              <a:t>Rediģēt šablona virsraksta stilu</a:t>
            </a:r>
            <a:endParaRPr lang="lv-LV"/>
          </a:p>
        </p:txBody>
      </p:sp>
      <p:sp>
        <p:nvSpPr>
          <p:cNvPr id="3" name="Teksta vietturis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4" name="Datuma vietturis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90279A-CB24-4B8B-B0B2-5ABBC40EC59E}" type="datetimeFigureOut">
              <a:rPr lang="lv-LV" smtClean="0"/>
              <a:t>2016.10.26.</a:t>
            </a:fld>
            <a:endParaRPr lang="lv-LV"/>
          </a:p>
        </p:txBody>
      </p:sp>
      <p:sp>
        <p:nvSpPr>
          <p:cNvPr id="5" name="Kājenes vietturis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lv-LV"/>
          </a:p>
        </p:txBody>
      </p:sp>
      <p:sp>
        <p:nvSpPr>
          <p:cNvPr id="6" name="Slaida numura vietturis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B0EA19-1A92-4A76-8513-AAFC04E216D3}" type="slidenum">
              <a:rPr lang="lv-LV" smtClean="0"/>
              <a:t>‹#›</a:t>
            </a:fld>
            <a:endParaRPr lang="lv-LV"/>
          </a:p>
        </p:txBody>
      </p:sp>
    </p:spTree>
    <p:extLst>
      <p:ext uri="{BB962C8B-B14F-4D97-AF65-F5344CB8AC3E}">
        <p14:creationId xmlns:p14="http://schemas.microsoft.com/office/powerpoint/2010/main" val="644263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project-iqat.eu/" TargetMode="External"/><Relationship Id="rId2" Type="http://schemas.openxmlformats.org/officeDocument/2006/relationships/hyperlink" Target="http://www.iqat.lu.lv/"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dirty="0" smtClean="0"/>
              <a:t>Projekts IQAT</a:t>
            </a:r>
            <a:endParaRPr lang="lv-LV" dirty="0"/>
          </a:p>
        </p:txBody>
      </p:sp>
      <p:sp>
        <p:nvSpPr>
          <p:cNvPr id="3" name="Apakšvirsraksts 2"/>
          <p:cNvSpPr>
            <a:spLocks noGrp="1"/>
          </p:cNvSpPr>
          <p:nvPr>
            <p:ph type="subTitle" idx="1"/>
          </p:nvPr>
        </p:nvSpPr>
        <p:spPr/>
        <p:txBody>
          <a:bodyPr>
            <a:normAutofit fontScale="92500"/>
          </a:bodyPr>
          <a:lstStyle/>
          <a:p>
            <a:r>
              <a:rPr lang="lv-LV" dirty="0" smtClean="0"/>
              <a:t>Informācija par projekta būtību un paveikto</a:t>
            </a:r>
          </a:p>
          <a:p>
            <a:r>
              <a:rPr lang="lv-LV" dirty="0" smtClean="0"/>
              <a:t>Ziņojums LU Ķīmijas fakultātē 27.10.16</a:t>
            </a:r>
            <a:endParaRPr lang="lv-LV" dirty="0"/>
          </a:p>
        </p:txBody>
      </p:sp>
      <p:pic>
        <p:nvPicPr>
          <p:cNvPr id="4" name="Attēls 3" descr="LU.jpg"/>
          <p:cNvPicPr>
            <a:picLocks noChangeAspect="1" noChangeArrowheads="1"/>
          </p:cNvPicPr>
          <p:nvPr/>
        </p:nvPicPr>
        <p:blipFill>
          <a:blip r:embed="rId2" cstate="print"/>
          <a:srcRect/>
          <a:stretch>
            <a:fillRect/>
          </a:stretch>
        </p:blipFill>
        <p:spPr bwMode="auto">
          <a:xfrm>
            <a:off x="458076" y="188640"/>
            <a:ext cx="2717477" cy="15113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7344" y="199729"/>
            <a:ext cx="4147468" cy="11846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401937259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p:txBody>
          <a:bodyPr/>
          <a:lstStyle/>
          <a:p>
            <a:r>
              <a:rPr lang="lv-LV" dirty="0" smtClean="0"/>
              <a:t>Paldies par uzmanību!</a:t>
            </a:r>
            <a:endParaRPr lang="lv-LV" dirty="0"/>
          </a:p>
        </p:txBody>
      </p:sp>
      <p:pic>
        <p:nvPicPr>
          <p:cNvPr id="4" name="Attēls 3" descr="LU.jpg"/>
          <p:cNvPicPr>
            <a:picLocks noChangeAspect="1" noChangeArrowheads="1"/>
          </p:cNvPicPr>
          <p:nvPr/>
        </p:nvPicPr>
        <p:blipFill>
          <a:blip r:embed="rId2" cstate="print"/>
          <a:srcRect/>
          <a:stretch>
            <a:fillRect/>
          </a:stretch>
        </p:blipFill>
        <p:spPr bwMode="auto">
          <a:xfrm>
            <a:off x="458076" y="188640"/>
            <a:ext cx="2717477" cy="1511300"/>
          </a:xfrm>
          <a:prstGeom prst="rect">
            <a:avLst/>
          </a:prstGeom>
          <a:noFill/>
          <a:ln w="9525">
            <a:noFill/>
            <a:miter lim="800000"/>
            <a:headEnd/>
            <a:tailEnd/>
          </a:ln>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37344" y="199729"/>
            <a:ext cx="4147468" cy="118468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Apakšvirsraksts 4"/>
          <p:cNvSpPr>
            <a:spLocks noGrp="1"/>
          </p:cNvSpPr>
          <p:nvPr>
            <p:ph type="subTitle" idx="1"/>
          </p:nvPr>
        </p:nvSpPr>
        <p:spPr/>
        <p:txBody>
          <a:bodyPr/>
          <a:lstStyle/>
          <a:p>
            <a:r>
              <a:rPr lang="lv-LV" dirty="0" smtClean="0"/>
              <a:t> </a:t>
            </a:r>
            <a:endParaRPr lang="lv-LV" dirty="0"/>
          </a:p>
        </p:txBody>
      </p:sp>
    </p:spTree>
    <p:extLst>
      <p:ext uri="{BB962C8B-B14F-4D97-AF65-F5344CB8AC3E}">
        <p14:creationId xmlns:p14="http://schemas.microsoft.com/office/powerpoint/2010/main" val="304618141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Projekta nosaukums</a:t>
            </a:r>
            <a:endParaRPr lang="lv-LV" dirty="0"/>
          </a:p>
        </p:txBody>
      </p:sp>
      <p:sp>
        <p:nvSpPr>
          <p:cNvPr id="3" name="Satura vietturis 2"/>
          <p:cNvSpPr>
            <a:spLocks noGrp="1"/>
          </p:cNvSpPr>
          <p:nvPr>
            <p:ph idx="1"/>
          </p:nvPr>
        </p:nvSpPr>
        <p:spPr/>
        <p:txBody>
          <a:bodyPr>
            <a:normAutofit/>
          </a:bodyPr>
          <a:lstStyle/>
          <a:p>
            <a:r>
              <a:rPr lang="en-US" dirty="0"/>
              <a:t>ENHANCING CAPACITES IN IMPLEMENTATION</a:t>
            </a:r>
            <a:r>
              <a:rPr lang="en-US" dirty="0" smtClean="0"/>
              <a:t/>
            </a:r>
            <a:br>
              <a:rPr lang="en-US" dirty="0" smtClean="0"/>
            </a:br>
            <a:r>
              <a:rPr lang="en-US" dirty="0"/>
              <a:t>OF INSTITUTIONAL QUALITY ASSURANCE </a:t>
            </a:r>
            <a:r>
              <a:rPr lang="en-US" dirty="0" smtClean="0"/>
              <a:t>SYSTEMS</a:t>
            </a:r>
            <a:r>
              <a:rPr lang="lv-LV" dirty="0" smtClean="0"/>
              <a:t> </a:t>
            </a:r>
            <a:r>
              <a:rPr lang="en-US" dirty="0" smtClean="0"/>
              <a:t>AND </a:t>
            </a:r>
            <a:r>
              <a:rPr lang="en-US" dirty="0"/>
              <a:t>TYPOLOGY USING BOLOGNA PROCESS </a:t>
            </a:r>
            <a:r>
              <a:rPr lang="en-US" dirty="0" smtClean="0"/>
              <a:t>PRINCIPLES</a:t>
            </a:r>
            <a:endParaRPr lang="lv-LV" dirty="0" smtClean="0"/>
          </a:p>
          <a:p>
            <a:r>
              <a:rPr lang="lv-LV" dirty="0" smtClean="0"/>
              <a:t>Augstskolu kapacitātes stiprināšana iekšējo kvalitātes nodrošināšanas sistēmu un tipoloģijas ieviešanā, izmantojot Boloņas procesa principus</a:t>
            </a:r>
            <a:endParaRPr lang="lv-LV" dirty="0"/>
          </a:p>
        </p:txBody>
      </p:sp>
    </p:spTree>
    <p:extLst>
      <p:ext uri="{BB962C8B-B14F-4D97-AF65-F5344CB8AC3E}">
        <p14:creationId xmlns:p14="http://schemas.microsoft.com/office/powerpoint/2010/main" val="3509782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Uzdevumi</a:t>
            </a:r>
            <a:endParaRPr lang="lv-LV" dirty="0"/>
          </a:p>
        </p:txBody>
      </p:sp>
      <p:sp>
        <p:nvSpPr>
          <p:cNvPr id="3" name="Satura vietturis 2"/>
          <p:cNvSpPr>
            <a:spLocks noGrp="1"/>
          </p:cNvSpPr>
          <p:nvPr>
            <p:ph idx="1"/>
          </p:nvPr>
        </p:nvSpPr>
        <p:spPr/>
        <p:txBody>
          <a:bodyPr/>
          <a:lstStyle/>
          <a:p>
            <a:r>
              <a:rPr lang="lv-LV" dirty="0" smtClean="0"/>
              <a:t>Palīdzēt KZ un UZ augstskolām precizēt savu profilu un misiju, noformulēt savu kvalitātes pārvaldības politiku un uzsākt savu iekšējo kvalitātes nodrošināšanas sistēmu izveidi atbilstoši standartiem un vadlīnijām kvalitātes nodrošināšanai Eiropas kopējā augstākās izglītības telpā.</a:t>
            </a:r>
            <a:endParaRPr lang="lv-LV" dirty="0"/>
          </a:p>
        </p:txBody>
      </p:sp>
    </p:spTree>
    <p:extLst>
      <p:ext uri="{BB962C8B-B14F-4D97-AF65-F5344CB8AC3E}">
        <p14:creationId xmlns:p14="http://schemas.microsoft.com/office/powerpoint/2010/main" val="29354127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Projekta partnerība (1)</a:t>
            </a:r>
            <a:endParaRPr lang="lv-LV" b="1" dirty="0"/>
          </a:p>
        </p:txBody>
      </p:sp>
      <p:sp>
        <p:nvSpPr>
          <p:cNvPr id="3" name="Satura vietturis 2"/>
          <p:cNvSpPr>
            <a:spLocks noGrp="1"/>
          </p:cNvSpPr>
          <p:nvPr>
            <p:ph idx="1"/>
          </p:nvPr>
        </p:nvSpPr>
        <p:spPr/>
        <p:txBody>
          <a:bodyPr/>
          <a:lstStyle/>
          <a:p>
            <a:r>
              <a:rPr lang="lv-LV" b="1" dirty="0" smtClean="0"/>
              <a:t>Čehijas Lauksaimniecības universitāte Prāgā (CZ)</a:t>
            </a:r>
          </a:p>
          <a:p>
            <a:r>
              <a:rPr lang="lv-LV" b="1" dirty="0" smtClean="0"/>
              <a:t>Augstākās izglītības pētniecības centrs (CZ)</a:t>
            </a:r>
          </a:p>
          <a:p>
            <a:r>
              <a:rPr lang="lv-LV" b="1" dirty="0" err="1" smtClean="0"/>
              <a:t>Alikantes</a:t>
            </a:r>
            <a:r>
              <a:rPr lang="lv-LV" b="1" dirty="0" smtClean="0"/>
              <a:t> Universitāte (ES)</a:t>
            </a:r>
          </a:p>
          <a:p>
            <a:r>
              <a:rPr lang="lv-LV" b="1" dirty="0" smtClean="0"/>
              <a:t>Latvijas Universitāte (LV)</a:t>
            </a:r>
          </a:p>
          <a:p>
            <a:r>
              <a:rPr lang="lv-LV" b="1" dirty="0" smtClean="0"/>
              <a:t>Filozofa Konstantīna universitāte </a:t>
            </a:r>
            <a:r>
              <a:rPr lang="lv-LV" b="1" dirty="0" err="1" smtClean="0"/>
              <a:t>Nitrā</a:t>
            </a:r>
            <a:r>
              <a:rPr lang="lv-LV" b="1" dirty="0" smtClean="0"/>
              <a:t> (SK)</a:t>
            </a:r>
          </a:p>
          <a:p>
            <a:pPr marL="0" indent="0">
              <a:buNone/>
            </a:pPr>
            <a:endParaRPr lang="lv-LV" dirty="0"/>
          </a:p>
        </p:txBody>
      </p:sp>
    </p:spTree>
    <p:extLst>
      <p:ext uri="{BB962C8B-B14F-4D97-AF65-F5344CB8AC3E}">
        <p14:creationId xmlns:p14="http://schemas.microsoft.com/office/powerpoint/2010/main" val="336370375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smtClean="0"/>
              <a:t>Projekta partnerība (2)</a:t>
            </a:r>
            <a:endParaRPr lang="lv-LV" b="1" dirty="0"/>
          </a:p>
        </p:txBody>
      </p:sp>
      <p:sp>
        <p:nvSpPr>
          <p:cNvPr id="3" name="Satura vietturis 2"/>
          <p:cNvSpPr>
            <a:spLocks noGrp="1"/>
          </p:cNvSpPr>
          <p:nvPr>
            <p:ph idx="1"/>
          </p:nvPr>
        </p:nvSpPr>
        <p:spPr/>
        <p:txBody>
          <a:bodyPr/>
          <a:lstStyle/>
          <a:p>
            <a:r>
              <a:rPr lang="lv-LV" b="1" dirty="0" err="1" smtClean="0"/>
              <a:t>S.Seifulina</a:t>
            </a:r>
            <a:r>
              <a:rPr lang="lv-LV" b="1" dirty="0" smtClean="0"/>
              <a:t> </a:t>
            </a:r>
            <a:r>
              <a:rPr lang="lv-LV" b="1" dirty="0" err="1" smtClean="0"/>
              <a:t>Kazahijas</a:t>
            </a:r>
            <a:r>
              <a:rPr lang="lv-LV" b="1" dirty="0" smtClean="0"/>
              <a:t> Agrotehniskā universitāte (KZ)</a:t>
            </a:r>
          </a:p>
          <a:p>
            <a:r>
              <a:rPr lang="lv-LV" b="1" dirty="0" smtClean="0"/>
              <a:t>Starptautiskās izglītības Korporācija (KZ)</a:t>
            </a:r>
          </a:p>
          <a:p>
            <a:r>
              <a:rPr lang="lv-LV" b="1" dirty="0" smtClean="0"/>
              <a:t>Karagandas Valsts tehniskā universitāte (KZ)</a:t>
            </a:r>
          </a:p>
          <a:p>
            <a:r>
              <a:rPr lang="lv-LV" b="1" dirty="0" smtClean="0"/>
              <a:t>Samarkandas </a:t>
            </a:r>
            <a:r>
              <a:rPr lang="lv-LV" b="1" dirty="0">
                <a:solidFill>
                  <a:prstClr val="black"/>
                </a:solidFill>
              </a:rPr>
              <a:t>Lauksaimniecības</a:t>
            </a:r>
            <a:r>
              <a:rPr lang="lv-LV" dirty="0">
                <a:solidFill>
                  <a:prstClr val="black"/>
                </a:solidFill>
              </a:rPr>
              <a:t> </a:t>
            </a:r>
            <a:r>
              <a:rPr lang="lv-LV" b="1" dirty="0" smtClean="0"/>
              <a:t>institūts (UZ)</a:t>
            </a:r>
          </a:p>
          <a:p>
            <a:r>
              <a:rPr lang="lv-LV" b="1" dirty="0" smtClean="0"/>
              <a:t>Taškentas Ķīmijas tehnoloģijas institūts (UZ)</a:t>
            </a:r>
          </a:p>
          <a:p>
            <a:r>
              <a:rPr lang="lv-LV" b="1" dirty="0" err="1" smtClean="0"/>
              <a:t>Andižanas</a:t>
            </a:r>
            <a:r>
              <a:rPr lang="lv-LV" b="1" dirty="0" smtClean="0"/>
              <a:t> Valsts universitāte (UZ)</a:t>
            </a:r>
          </a:p>
          <a:p>
            <a:endParaRPr lang="lv-LV" b="1" dirty="0" smtClean="0"/>
          </a:p>
          <a:p>
            <a:endParaRPr lang="lv-LV" dirty="0"/>
          </a:p>
        </p:txBody>
      </p:sp>
    </p:spTree>
    <p:extLst>
      <p:ext uri="{BB962C8B-B14F-4D97-AF65-F5344CB8AC3E}">
        <p14:creationId xmlns:p14="http://schemas.microsoft.com/office/powerpoint/2010/main" val="4268320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LU komanda</a:t>
            </a:r>
            <a:endParaRPr lang="lv-LV" dirty="0"/>
          </a:p>
        </p:txBody>
      </p:sp>
      <p:sp>
        <p:nvSpPr>
          <p:cNvPr id="3" name="Satura vietturis 2"/>
          <p:cNvSpPr>
            <a:spLocks noGrp="1"/>
          </p:cNvSpPr>
          <p:nvPr>
            <p:ph idx="1"/>
          </p:nvPr>
        </p:nvSpPr>
        <p:spPr/>
        <p:txBody>
          <a:bodyPr>
            <a:normAutofit lnSpcReduction="10000"/>
          </a:bodyPr>
          <a:lstStyle/>
          <a:p>
            <a:r>
              <a:rPr lang="lv-LV" dirty="0" smtClean="0"/>
              <a:t>Alberts </a:t>
            </a:r>
            <a:r>
              <a:rPr lang="lv-LV" dirty="0" err="1" smtClean="0"/>
              <a:t>Prikulis</a:t>
            </a:r>
            <a:r>
              <a:rPr lang="lv-LV" dirty="0" smtClean="0"/>
              <a:t> (grupas vadītājs)</a:t>
            </a:r>
          </a:p>
          <a:p>
            <a:r>
              <a:rPr lang="lv-LV" dirty="0" smtClean="0"/>
              <a:t>Anda </a:t>
            </a:r>
            <a:r>
              <a:rPr lang="lv-LV" dirty="0" err="1" smtClean="0"/>
              <a:t>Prikšāne</a:t>
            </a:r>
            <a:r>
              <a:rPr lang="lv-LV" dirty="0" smtClean="0"/>
              <a:t> (kvalitāte, studiju programmas)</a:t>
            </a:r>
          </a:p>
          <a:p>
            <a:r>
              <a:rPr lang="lv-LV" dirty="0" smtClean="0"/>
              <a:t>Jāzeps </a:t>
            </a:r>
            <a:r>
              <a:rPr lang="lv-LV" dirty="0" err="1" smtClean="0"/>
              <a:t>Logins</a:t>
            </a:r>
            <a:r>
              <a:rPr lang="lv-LV" dirty="0" smtClean="0"/>
              <a:t> (rezultātu izplatīšana)</a:t>
            </a:r>
          </a:p>
          <a:p>
            <a:r>
              <a:rPr lang="lv-LV" dirty="0" smtClean="0"/>
              <a:t>Dace </a:t>
            </a:r>
            <a:r>
              <a:rPr lang="lv-LV" dirty="0" err="1" smtClean="0"/>
              <a:t>Silarāja</a:t>
            </a:r>
            <a:r>
              <a:rPr lang="lv-LV" dirty="0" smtClean="0"/>
              <a:t> (administratīvais nodrošinājums)</a:t>
            </a:r>
          </a:p>
          <a:p>
            <a:r>
              <a:rPr lang="lv-LV" dirty="0" smtClean="0"/>
              <a:t>Ginta </a:t>
            </a:r>
            <a:r>
              <a:rPr lang="lv-LV" dirty="0" err="1" smtClean="0"/>
              <a:t>Tora</a:t>
            </a:r>
            <a:r>
              <a:rPr lang="lv-LV" dirty="0" smtClean="0"/>
              <a:t> (kvalitātes pārvaldības resursi)</a:t>
            </a:r>
          </a:p>
          <a:p>
            <a:r>
              <a:rPr lang="lv-LV" dirty="0" smtClean="0"/>
              <a:t>Agnese </a:t>
            </a:r>
            <a:r>
              <a:rPr lang="lv-LV" dirty="0" err="1" smtClean="0"/>
              <a:t>Rusakova</a:t>
            </a:r>
            <a:r>
              <a:rPr lang="lv-LV" dirty="0" smtClean="0"/>
              <a:t> (teorija, praktiskie piemēri)</a:t>
            </a:r>
          </a:p>
          <a:p>
            <a:r>
              <a:rPr lang="lv-LV" dirty="0" smtClean="0"/>
              <a:t>Uldis </a:t>
            </a:r>
            <a:r>
              <a:rPr lang="lv-LV" dirty="0" err="1" smtClean="0"/>
              <a:t>Kondratovičs</a:t>
            </a:r>
            <a:r>
              <a:rPr lang="lv-LV" dirty="0" smtClean="0"/>
              <a:t> (mācību rezultāti, atsevišķi kursi)</a:t>
            </a:r>
            <a:endParaRPr lang="lv-LV" dirty="0"/>
          </a:p>
        </p:txBody>
      </p:sp>
    </p:spTree>
    <p:extLst>
      <p:ext uri="{BB962C8B-B14F-4D97-AF65-F5344CB8AC3E}">
        <p14:creationId xmlns:p14="http://schemas.microsoft.com/office/powerpoint/2010/main" val="12204777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Projekta etapi</a:t>
            </a:r>
            <a:endParaRPr lang="lv-LV" dirty="0"/>
          </a:p>
        </p:txBody>
      </p:sp>
      <p:sp>
        <p:nvSpPr>
          <p:cNvPr id="3" name="Satura vietturis 2"/>
          <p:cNvSpPr>
            <a:spLocks noGrp="1"/>
          </p:cNvSpPr>
          <p:nvPr>
            <p:ph idx="1"/>
          </p:nvPr>
        </p:nvSpPr>
        <p:spPr/>
        <p:txBody>
          <a:bodyPr>
            <a:normAutofit lnSpcReduction="10000"/>
          </a:bodyPr>
          <a:lstStyle/>
          <a:p>
            <a:r>
              <a:rPr lang="lv-LV" dirty="0" smtClean="0"/>
              <a:t>Sagatavošanās (seminārs Prāgā 2016.g.febr.)</a:t>
            </a:r>
          </a:p>
          <a:p>
            <a:r>
              <a:rPr lang="lv-LV" dirty="0" err="1" smtClean="0"/>
              <a:t>Partneraugstskolu</a:t>
            </a:r>
            <a:r>
              <a:rPr lang="lv-LV" dirty="0" smtClean="0"/>
              <a:t> izpēte (ziņojumi)</a:t>
            </a:r>
          </a:p>
          <a:p>
            <a:r>
              <a:rPr lang="lv-LV" dirty="0" smtClean="0"/>
              <a:t>Apmācība (semināri Prāgā 2016.g. </a:t>
            </a:r>
            <a:r>
              <a:rPr lang="lv-LV" dirty="0" err="1" smtClean="0"/>
              <a:t>jū</a:t>
            </a:r>
            <a:r>
              <a:rPr lang="lv-LV" dirty="0" smtClean="0"/>
              <a:t>., sept.)</a:t>
            </a:r>
          </a:p>
          <a:p>
            <a:r>
              <a:rPr lang="lv-LV" dirty="0" smtClean="0"/>
              <a:t>Iemēģināšana (konsultācijas)</a:t>
            </a:r>
          </a:p>
          <a:p>
            <a:r>
              <a:rPr lang="lv-LV" dirty="0" smtClean="0"/>
              <a:t>Sistēmu izveide (līdzdalība UZ </a:t>
            </a:r>
            <a:r>
              <a:rPr lang="lv-LV" dirty="0" err="1" smtClean="0"/>
              <a:t>uz</a:t>
            </a:r>
            <a:r>
              <a:rPr lang="lv-LV" dirty="0" smtClean="0"/>
              <a:t> vietas)</a:t>
            </a:r>
          </a:p>
          <a:p>
            <a:r>
              <a:rPr lang="lv-LV" dirty="0" smtClean="0"/>
              <a:t>Kvalitāte (monitorings)</a:t>
            </a:r>
          </a:p>
          <a:p>
            <a:r>
              <a:rPr lang="lv-LV" dirty="0" smtClean="0"/>
              <a:t>Rezultātu izplatīšana (vietnes, semināri…)</a:t>
            </a:r>
          </a:p>
          <a:p>
            <a:r>
              <a:rPr lang="lv-LV" dirty="0" smtClean="0"/>
              <a:t>Vadība (organizēšana, administratīvie darbi)</a:t>
            </a:r>
            <a:endParaRPr lang="lv-LV" dirty="0"/>
          </a:p>
        </p:txBody>
      </p:sp>
    </p:spTree>
    <p:extLst>
      <p:ext uri="{BB962C8B-B14F-4D97-AF65-F5344CB8AC3E}">
        <p14:creationId xmlns:p14="http://schemas.microsoft.com/office/powerpoint/2010/main" val="4177211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Paveiktais</a:t>
            </a:r>
            <a:endParaRPr lang="lv-LV" dirty="0"/>
          </a:p>
        </p:txBody>
      </p:sp>
      <p:sp>
        <p:nvSpPr>
          <p:cNvPr id="3" name="Satura vietturis 2"/>
          <p:cNvSpPr>
            <a:spLocks noGrp="1"/>
          </p:cNvSpPr>
          <p:nvPr>
            <p:ph idx="1"/>
          </p:nvPr>
        </p:nvSpPr>
        <p:spPr/>
        <p:txBody>
          <a:bodyPr/>
          <a:lstStyle/>
          <a:p>
            <a:r>
              <a:rPr lang="lv-LV" dirty="0" smtClean="0"/>
              <a:t>Funkcionējoša projekta komanda</a:t>
            </a:r>
          </a:p>
          <a:p>
            <a:r>
              <a:rPr lang="lv-LV" dirty="0" smtClean="0"/>
              <a:t>Piedalīšanās 3 semināros</a:t>
            </a:r>
          </a:p>
          <a:p>
            <a:r>
              <a:rPr lang="lv-LV" dirty="0" smtClean="0"/>
              <a:t>Prezentācijas un ziņojumi</a:t>
            </a:r>
          </a:p>
          <a:p>
            <a:r>
              <a:rPr lang="lv-LV" dirty="0" smtClean="0"/>
              <a:t>Projekta vietne</a:t>
            </a:r>
          </a:p>
          <a:p>
            <a:r>
              <a:rPr lang="lv-LV" dirty="0" smtClean="0"/>
              <a:t>Puslaika pārskats</a:t>
            </a:r>
            <a:endParaRPr lang="lv-LV" dirty="0"/>
          </a:p>
        </p:txBody>
      </p:sp>
    </p:spTree>
    <p:extLst>
      <p:ext uri="{BB962C8B-B14F-4D97-AF65-F5344CB8AC3E}">
        <p14:creationId xmlns:p14="http://schemas.microsoft.com/office/powerpoint/2010/main" val="141283932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smtClean="0"/>
              <a:t>Vairāk informācijas</a:t>
            </a:r>
            <a:endParaRPr lang="lv-LV" dirty="0"/>
          </a:p>
        </p:txBody>
      </p:sp>
      <p:sp>
        <p:nvSpPr>
          <p:cNvPr id="3" name="Satura vietturis 2"/>
          <p:cNvSpPr>
            <a:spLocks noGrp="1"/>
          </p:cNvSpPr>
          <p:nvPr>
            <p:ph idx="1"/>
          </p:nvPr>
        </p:nvSpPr>
        <p:spPr/>
        <p:txBody>
          <a:bodyPr/>
          <a:lstStyle/>
          <a:p>
            <a:r>
              <a:rPr lang="lv-LV" dirty="0" smtClean="0"/>
              <a:t>Projekta </a:t>
            </a:r>
            <a:r>
              <a:rPr lang="lv-LV" dirty="0"/>
              <a:t>LU vietne </a:t>
            </a:r>
            <a:r>
              <a:rPr lang="lv-LV" dirty="0">
                <a:hlinkClick r:id="rId2"/>
              </a:rPr>
              <a:t>http://www.iqat.lu.lv</a:t>
            </a:r>
            <a:r>
              <a:rPr lang="lv-LV" dirty="0" smtClean="0">
                <a:hlinkClick r:id="rId2"/>
              </a:rPr>
              <a:t>/</a:t>
            </a:r>
            <a:endParaRPr lang="lv-LV" dirty="0" smtClean="0"/>
          </a:p>
          <a:p>
            <a:pPr marL="0" indent="0">
              <a:buNone/>
            </a:pPr>
            <a:endParaRPr lang="lv-LV" dirty="0" smtClean="0"/>
          </a:p>
          <a:p>
            <a:r>
              <a:rPr lang="lv-LV" dirty="0" smtClean="0"/>
              <a:t>Projekta </a:t>
            </a:r>
            <a:r>
              <a:rPr lang="lv-LV" dirty="0"/>
              <a:t>galvenā vietne </a:t>
            </a:r>
            <a:r>
              <a:rPr lang="lv-LV" dirty="0">
                <a:hlinkClick r:id="rId3"/>
              </a:rPr>
              <a:t>http://www.project-iqat.eu</a:t>
            </a:r>
            <a:r>
              <a:rPr lang="lv-LV" dirty="0" smtClean="0">
                <a:hlinkClick r:id="rId3"/>
              </a:rPr>
              <a:t>/</a:t>
            </a:r>
            <a:endParaRPr lang="lv-LV" dirty="0" smtClean="0"/>
          </a:p>
          <a:p>
            <a:pPr marL="0" indent="0">
              <a:buNone/>
            </a:pPr>
            <a:endParaRPr lang="lv-LV" dirty="0"/>
          </a:p>
        </p:txBody>
      </p:sp>
    </p:spTree>
    <p:extLst>
      <p:ext uri="{BB962C8B-B14F-4D97-AF65-F5344CB8AC3E}">
        <p14:creationId xmlns:p14="http://schemas.microsoft.com/office/powerpoint/2010/main" val="1480910667"/>
      </p:ext>
    </p:extLst>
  </p:cSld>
  <p:clrMapOvr>
    <a:masterClrMapping/>
  </p:clrMapOvr>
</p:sld>
</file>

<file path=ppt/theme/theme1.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TotalTime>
  <Words>276</Words>
  <Application>Microsoft Office PowerPoint</Application>
  <PresentationFormat>Slaidrāde ekrānā (4:3)</PresentationFormat>
  <Paragraphs>50</Paragraphs>
  <Slides>10</Slides>
  <Notes>0</Notes>
  <HiddenSlides>0</HiddenSlides>
  <MMClips>0</MMClips>
  <ScaleCrop>false</ScaleCrop>
  <HeadingPairs>
    <vt:vector size="4" baseType="variant">
      <vt:variant>
        <vt:lpstr>Dizains</vt:lpstr>
      </vt:variant>
      <vt:variant>
        <vt:i4>1</vt:i4>
      </vt:variant>
      <vt:variant>
        <vt:lpstr>Slaidu virsraksti</vt:lpstr>
      </vt:variant>
      <vt:variant>
        <vt:i4>10</vt:i4>
      </vt:variant>
    </vt:vector>
  </HeadingPairs>
  <TitlesOfParts>
    <vt:vector size="11" baseType="lpstr">
      <vt:lpstr>Office tēma</vt:lpstr>
      <vt:lpstr>Projekts IQAT</vt:lpstr>
      <vt:lpstr>Projekta nosaukums</vt:lpstr>
      <vt:lpstr>Uzdevumi</vt:lpstr>
      <vt:lpstr>Projekta partnerība (1)</vt:lpstr>
      <vt:lpstr>Projekta partnerība (2)</vt:lpstr>
      <vt:lpstr>LU komanda</vt:lpstr>
      <vt:lpstr>Projekta etapi</vt:lpstr>
      <vt:lpstr>Paveiktais</vt:lpstr>
      <vt:lpstr>Vairāk informācijas</vt:lpstr>
      <vt:lpstr>Paldies par uzmanību!</vt:lpstr>
    </vt:vector>
  </TitlesOfParts>
  <Company>Installer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Projekts IQAT</dc:title>
  <dc:creator>Alberts</dc:creator>
  <cp:lastModifiedBy>Alberts</cp:lastModifiedBy>
  <cp:revision>8</cp:revision>
  <dcterms:created xsi:type="dcterms:W3CDTF">2016-10-26T09:47:15Z</dcterms:created>
  <dcterms:modified xsi:type="dcterms:W3CDTF">2016-10-26T19:28:00Z</dcterms:modified>
</cp:coreProperties>
</file>