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4" autoAdjust="0"/>
    <p:restoredTop sz="95673"/>
  </p:normalViewPr>
  <p:slideViewPr>
    <p:cSldViewPr snapToGrid="0">
      <p:cViewPr varScale="1">
        <p:scale>
          <a:sx n="93" d="100"/>
          <a:sy n="93" d="100"/>
        </p:scale>
        <p:origin x="240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CAE29-958B-4995-B74F-C29C15A5E774}" type="datetimeFigureOut">
              <a:rPr lang="lv-LV" smtClean="0"/>
              <a:t>01.03.17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1CF1E-17D5-400C-9719-182C750F287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2202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B413-CC09-4063-8EE2-718FA7CD2AC2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0FE00-AE2A-4B8F-AFAE-855F3E707544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30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DB87-FAD5-47AE-84F3-831AC00C193B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7326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F15C-260C-4EBD-8BDB-3C6FB2F16526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170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B795D-C48F-4C20-84A4-07C34C660BF9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6467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D27A-0AC3-449E-84F6-FED79549C85A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579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4C52-9383-4EFC-9DCC-E1C8AEC70D4B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567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67DC-B0C2-4E39-84F9-AC1187670B06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23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48B6-95C5-4DFA-8E97-4EBB2D23B9B6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60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86B6-9713-4DC2-AB57-F3EE26685107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49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DCA2-9656-4B8E-B0F1-36C3B4C816AA}" type="datetime1">
              <a:rPr lang="en-GB" smtClean="0"/>
              <a:t>01/03/2017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1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95AE-0E74-4B7D-985B-8C2D92376F48}" type="datetime1">
              <a:rPr lang="en-GB" smtClean="0"/>
              <a:t>01/03/2017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9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A27C3-FC50-4996-A018-13D6E32EF4AE}" type="datetime1">
              <a:rPr lang="en-GB" smtClean="0"/>
              <a:t>01/03/2017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91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256E-FEE2-44F9-B68B-E8661C42870F}" type="datetime1">
              <a:rPr lang="en-GB" smtClean="0"/>
              <a:t>01/03/2017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19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9F21-AAF8-43E1-BA57-CDCCB24677BD}" type="datetime1">
              <a:rPr lang="en-GB" smtClean="0"/>
              <a:t>01/03/2017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0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60B-73AA-4DEC-BACB-CD6783874DF7}" type="datetime1">
              <a:rPr lang="en-GB" smtClean="0"/>
              <a:t>01/03/2017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4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44CCD-4313-4767-9630-523ED415F4A7}" type="datetime1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Rīga, 01.02.2017.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D25F3E-E7D5-44CA-88DF-319915904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58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qat.lu.lv/" TargetMode="External"/><Relationship Id="rId3" Type="http://schemas.openxmlformats.org/officeDocument/2006/relationships/hyperlink" Target="http://www.project-iqat.e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275008"/>
            <a:ext cx="7766936" cy="2775828"/>
          </a:xfrm>
        </p:spPr>
        <p:txBody>
          <a:bodyPr/>
          <a:lstStyle/>
          <a:p>
            <a:pPr algn="ctr"/>
            <a:r>
              <a:rPr lang="lv-LV" sz="2400" b="1" dirty="0">
                <a:solidFill>
                  <a:schemeClr val="tx1"/>
                </a:solidFill>
              </a:rPr>
              <a:t>LU 75. zinātniskā konference</a:t>
            </a:r>
            <a:r>
              <a:rPr lang="lv-LV" sz="2400" dirty="0">
                <a:solidFill>
                  <a:schemeClr val="tx1"/>
                </a:solidFill>
              </a:rPr>
              <a:t/>
            </a:r>
            <a:br>
              <a:rPr lang="lv-LV" sz="2400" dirty="0">
                <a:solidFill>
                  <a:schemeClr val="tx1"/>
                </a:solidFill>
              </a:rPr>
            </a:br>
            <a:r>
              <a:rPr lang="lv-LV" sz="2400" b="1" dirty="0">
                <a:solidFill>
                  <a:schemeClr val="tx1"/>
                </a:solidFill>
              </a:rPr>
              <a:t>Dabaszinātņu didaktikas </a:t>
            </a:r>
            <a:r>
              <a:rPr lang="lv-LV" sz="2400" b="1" dirty="0" smtClean="0">
                <a:solidFill>
                  <a:schemeClr val="tx1"/>
                </a:solidFill>
              </a:rPr>
              <a:t>sekcija</a:t>
            </a:r>
            <a:r>
              <a:rPr lang="lv-LV" sz="3200" dirty="0" smtClean="0"/>
              <a:t/>
            </a:r>
            <a:br>
              <a:rPr lang="lv-LV" sz="3200" dirty="0" smtClean="0"/>
            </a:br>
            <a:r>
              <a:rPr lang="en-GB" sz="3600" dirty="0" smtClean="0"/>
              <a:t>ERASMUS</a:t>
            </a:r>
            <a:r>
              <a:rPr lang="en-GB" sz="3600" dirty="0"/>
              <a:t>+/IQAT </a:t>
            </a:r>
            <a:r>
              <a:rPr lang="en-GB" sz="3600" dirty="0" err="1"/>
              <a:t>projekta</a:t>
            </a:r>
            <a:r>
              <a:rPr lang="en-GB" sz="3600" dirty="0"/>
              <a:t> </a:t>
            </a:r>
            <a:r>
              <a:rPr lang="en-GB" sz="3600" dirty="0" err="1"/>
              <a:t>pieredze</a:t>
            </a:r>
            <a:r>
              <a:rPr lang="en-GB" sz="3600" dirty="0"/>
              <a:t> </a:t>
            </a:r>
            <a:r>
              <a:rPr lang="en-GB" sz="3600" dirty="0" err="1"/>
              <a:t>institucionālās</a:t>
            </a:r>
            <a:r>
              <a:rPr lang="en-GB" sz="3600" dirty="0"/>
              <a:t> </a:t>
            </a:r>
            <a:r>
              <a:rPr lang="en-GB" sz="3600" dirty="0" err="1"/>
              <a:t>kvalitātes</a:t>
            </a:r>
            <a:r>
              <a:rPr lang="en-GB" sz="3600" dirty="0"/>
              <a:t> </a:t>
            </a:r>
            <a:r>
              <a:rPr lang="en-GB" sz="3600" dirty="0" err="1"/>
              <a:t>nodrošināšanas</a:t>
            </a:r>
            <a:r>
              <a:rPr lang="en-GB" sz="3600" dirty="0"/>
              <a:t> </a:t>
            </a:r>
            <a:r>
              <a:rPr lang="en-GB" sz="3600" dirty="0" err="1"/>
              <a:t>sistēmu</a:t>
            </a:r>
            <a:r>
              <a:rPr lang="en-GB" sz="3600" dirty="0"/>
              <a:t> </a:t>
            </a:r>
            <a:r>
              <a:rPr lang="en-GB" sz="3600" dirty="0" err="1"/>
              <a:t>ieviešanā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50722"/>
          </a:xfrm>
        </p:spPr>
        <p:txBody>
          <a:bodyPr>
            <a:normAutofit/>
          </a:bodyPr>
          <a:lstStyle/>
          <a:p>
            <a:pPr algn="ctr"/>
            <a:r>
              <a:rPr lang="lv-LV" sz="2800" dirty="0" err="1"/>
              <a:t>A.Prikšāne</a:t>
            </a:r>
            <a:r>
              <a:rPr lang="lv-LV" sz="2800" dirty="0"/>
              <a:t>, </a:t>
            </a:r>
            <a:r>
              <a:rPr lang="lv-LV" sz="2800" dirty="0" err="1"/>
              <a:t>A.Prikulis</a:t>
            </a:r>
            <a:endParaRPr lang="lv-LV" sz="2800" dirty="0"/>
          </a:p>
          <a:p>
            <a:pPr algn="ctr"/>
            <a:r>
              <a:rPr lang="lv-LV" sz="2400" dirty="0"/>
              <a:t>Latvijas </a:t>
            </a:r>
            <a:r>
              <a:rPr lang="lv-LV" sz="2400" dirty="0" smtClean="0"/>
              <a:t>Universitāte</a:t>
            </a:r>
            <a:endParaRPr lang="en-GB" sz="2400" dirty="0" smtClean="0"/>
          </a:p>
          <a:p>
            <a:pPr algn="ctr"/>
            <a:endParaRPr lang="en-GB" sz="2400" dirty="0"/>
          </a:p>
          <a:p>
            <a:pPr algn="ctr"/>
            <a:r>
              <a:rPr lang="en-US" b="1" dirty="0" err="1">
                <a:solidFill>
                  <a:schemeClr val="tx1"/>
                </a:solidFill>
              </a:rPr>
              <a:t>Rīga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chemeClr val="tx1"/>
                </a:solidFill>
              </a:rPr>
              <a:t>02.02.2017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GB" sz="2400" dirty="0" smtClean="0"/>
          </a:p>
          <a:p>
            <a:pPr algn="ctr"/>
            <a:endParaRPr lang="en-GB" dirty="0"/>
          </a:p>
        </p:txBody>
      </p:sp>
      <p:pic>
        <p:nvPicPr>
          <p:cNvPr id="4" name="Attēls 3" descr="L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892" y="0"/>
            <a:ext cx="2717477" cy="135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35" y="0"/>
            <a:ext cx="4147468" cy="1184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39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Projekta dalībvalstu pārstāvji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sz="2000" dirty="0"/>
              <a:t>1.grupa («skolotāji») Čehijas dabaszinātņu Universitāte,</a:t>
            </a:r>
          </a:p>
          <a:p>
            <a:r>
              <a:rPr lang="lv-LV" sz="2000" dirty="0"/>
              <a:t>Augstākās izglītības studiju centrs, Čehija,</a:t>
            </a:r>
          </a:p>
          <a:p>
            <a:r>
              <a:rPr lang="lv-LV" sz="2000" dirty="0"/>
              <a:t>Alikantes Universitāte (Spānija),</a:t>
            </a:r>
          </a:p>
          <a:p>
            <a:r>
              <a:rPr lang="lv-LV" sz="2000" dirty="0"/>
              <a:t>Konstantīna Filozofa Universitāte (Nitra , Slovākija),</a:t>
            </a:r>
          </a:p>
          <a:p>
            <a:r>
              <a:rPr lang="lv-LV" sz="2000" dirty="0"/>
              <a:t>Latvijas Universitāte</a:t>
            </a:r>
          </a:p>
          <a:p>
            <a:r>
              <a:rPr lang="lv-LV" sz="2000" dirty="0"/>
              <a:t>2. grupa («izglītojamie») Uzbekijas augstskolas (no </a:t>
            </a:r>
            <a:r>
              <a:rPr lang="lv-LV" sz="2000" dirty="0" err="1"/>
              <a:t>Adižānas</a:t>
            </a:r>
            <a:r>
              <a:rPr lang="lv-LV" sz="2000" dirty="0"/>
              <a:t>, Samarkandas un Taškentas),</a:t>
            </a:r>
          </a:p>
          <a:p>
            <a:r>
              <a:rPr lang="lv-LV" sz="2000" dirty="0"/>
              <a:t>3.grupa (izglītojamie ) Kazahstānas augstskolas (Kazaku Agrotehniskā </a:t>
            </a:r>
            <a:r>
              <a:rPr lang="lv-LV" sz="2000" dirty="0" err="1"/>
              <a:t>Universrsitāte</a:t>
            </a:r>
            <a:r>
              <a:rPr lang="lv-LV" sz="2000" dirty="0"/>
              <a:t>, Karagandas Valsts Tehniskā Universitāte un Kazahijas starptautiskā izglītības korporācija).</a:t>
            </a:r>
          </a:p>
          <a:p>
            <a:pPr marL="0" indent="0">
              <a:buNone/>
            </a:pPr>
            <a:r>
              <a:rPr lang="lv-LV" sz="2000" dirty="0"/>
              <a:t>	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98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LU komanda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000" dirty="0"/>
              <a:t>Alberts Prikulis, Ķīmijas  fakultāte,</a:t>
            </a:r>
          </a:p>
          <a:p>
            <a:r>
              <a:rPr lang="lv-LV" sz="2000" dirty="0"/>
              <a:t>Anda </a:t>
            </a:r>
            <a:r>
              <a:rPr lang="lv-LV" sz="2000" dirty="0" err="1"/>
              <a:t>Prikšāne</a:t>
            </a:r>
            <a:r>
              <a:rPr lang="lv-LV" sz="2000" dirty="0"/>
              <a:t>, Ķīmijas fakultāte,</a:t>
            </a:r>
          </a:p>
          <a:p>
            <a:r>
              <a:rPr lang="lv-LV" sz="2000" dirty="0"/>
              <a:t>Dace Silarāja, </a:t>
            </a:r>
            <a:r>
              <a:rPr lang="lv-LV" sz="2000" dirty="0" smtClean="0"/>
              <a:t>Ķīm</a:t>
            </a:r>
            <a:r>
              <a:rPr lang="en-GB" sz="2000" dirty="0" err="1" smtClean="0"/>
              <a:t>i</a:t>
            </a:r>
            <a:r>
              <a:rPr lang="lv-LV" sz="2000" dirty="0" smtClean="0"/>
              <a:t>jas  fakultāt</a:t>
            </a:r>
            <a:r>
              <a:rPr lang="en-GB" sz="2000" dirty="0" smtClean="0"/>
              <a:t>e</a:t>
            </a:r>
            <a:r>
              <a:rPr lang="lv-LV" sz="2000" dirty="0" smtClean="0"/>
              <a:t>, </a:t>
            </a:r>
            <a:endParaRPr lang="lv-LV" sz="2000" dirty="0"/>
          </a:p>
          <a:p>
            <a:r>
              <a:rPr lang="lv-LV" sz="2000" dirty="0"/>
              <a:t>Jāzeps </a:t>
            </a:r>
            <a:r>
              <a:rPr lang="lv-LV" sz="2000" dirty="0" smtClean="0"/>
              <a:t>Logins</a:t>
            </a:r>
            <a:r>
              <a:rPr lang="en-GB" sz="2000" dirty="0" smtClean="0"/>
              <a:t>,</a:t>
            </a:r>
            <a:r>
              <a:rPr lang="lv-LV" sz="2000" dirty="0" smtClean="0"/>
              <a:t> Ķīmijas fakultāte, </a:t>
            </a:r>
            <a:endParaRPr lang="lv-LV" sz="2000" dirty="0"/>
          </a:p>
          <a:p>
            <a:r>
              <a:rPr lang="lv-LV" sz="2000" dirty="0"/>
              <a:t>Uldis </a:t>
            </a:r>
            <a:r>
              <a:rPr lang="lv-LV" sz="2000" dirty="0" smtClean="0"/>
              <a:t>Kondratovičs</a:t>
            </a:r>
            <a:r>
              <a:rPr lang="en-GB" sz="2000" dirty="0" smtClean="0"/>
              <a:t>,</a:t>
            </a:r>
            <a:r>
              <a:rPr lang="lv-LV" sz="2000" dirty="0" smtClean="0"/>
              <a:t>   </a:t>
            </a:r>
            <a:r>
              <a:rPr lang="lv-LV" sz="2000" dirty="0"/>
              <a:t>Bioloģijas fakultāte, </a:t>
            </a:r>
          </a:p>
          <a:p>
            <a:r>
              <a:rPr lang="lv-LV" sz="2000" dirty="0"/>
              <a:t>Agnese </a:t>
            </a:r>
            <a:r>
              <a:rPr lang="lv-LV" sz="2000" dirty="0" smtClean="0"/>
              <a:t>Rusakova</a:t>
            </a:r>
            <a:r>
              <a:rPr lang="en-GB" sz="2000" dirty="0" smtClean="0"/>
              <a:t>,</a:t>
            </a:r>
            <a:r>
              <a:rPr lang="lv-LV" sz="2000" dirty="0" smtClean="0"/>
              <a:t> Starptautisko </a:t>
            </a:r>
            <a:r>
              <a:rPr lang="lv-LV" sz="2000" dirty="0"/>
              <a:t>sakaru departaments,</a:t>
            </a:r>
          </a:p>
          <a:p>
            <a:r>
              <a:rPr lang="lv-LV" sz="2000" dirty="0"/>
              <a:t>Ginta </a:t>
            </a:r>
            <a:r>
              <a:rPr lang="lv-LV" sz="2000" dirty="0" smtClean="0"/>
              <a:t>Tora</a:t>
            </a:r>
            <a:r>
              <a:rPr lang="en-GB" sz="2000" dirty="0" smtClean="0"/>
              <a:t>,</a:t>
            </a:r>
            <a:r>
              <a:rPr lang="lv-LV" sz="2000" dirty="0" smtClean="0"/>
              <a:t> </a:t>
            </a:r>
            <a:r>
              <a:rPr lang="lv-LV" sz="2000" dirty="0"/>
              <a:t>Akadēmiskais departaments</a:t>
            </a:r>
            <a:r>
              <a:rPr lang="lv-LV" dirty="0"/>
              <a:t>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53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Projekta aktivitātes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400" dirty="0" err="1"/>
              <a:t>Ievadseminārs</a:t>
            </a:r>
            <a:endParaRPr lang="lv-LV" sz="2400" dirty="0"/>
          </a:p>
          <a:p>
            <a:r>
              <a:rPr lang="lv-LV" sz="2400" dirty="0"/>
              <a:t>Uzbekijas un Kazahstānas augstskolu sākotnējo materiālu analīze,</a:t>
            </a:r>
          </a:p>
          <a:p>
            <a:r>
              <a:rPr lang="lv-LV" sz="2400" dirty="0"/>
              <a:t>Pieredzes apmaiņas  seminārs Kazahstānas augstskolām,</a:t>
            </a:r>
          </a:p>
          <a:p>
            <a:r>
              <a:rPr lang="lv-LV" sz="2400" dirty="0"/>
              <a:t>Pieredzes apmaiņas  seminārs Uzbekijas augstskolām,</a:t>
            </a:r>
          </a:p>
          <a:p>
            <a:r>
              <a:rPr lang="lv-LV" sz="2400" dirty="0" err="1"/>
              <a:t>Partneraugstskolu</a:t>
            </a:r>
            <a:r>
              <a:rPr lang="lv-LV" sz="2400" dirty="0"/>
              <a:t> konsultēšana pa e-pastu</a:t>
            </a:r>
          </a:p>
          <a:p>
            <a:r>
              <a:rPr lang="lv-LV" sz="2400" dirty="0"/>
              <a:t>Palīdzība kvalitātes sistēmu ieviešanā </a:t>
            </a:r>
            <a:r>
              <a:rPr lang="lv-LV" sz="2400" dirty="0" err="1"/>
              <a:t>partneraugstskolās</a:t>
            </a:r>
            <a:r>
              <a:rPr lang="lv-LV" sz="2400" dirty="0"/>
              <a:t> uz vietas.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9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Rezultāti</a:t>
            </a:r>
            <a:endParaRPr lang="en-GB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/>
              <a:t>Prezentācijas par LU kvalitātes sistēmu</a:t>
            </a:r>
          </a:p>
          <a:p>
            <a:r>
              <a:rPr lang="lv-LV" sz="2800" dirty="0"/>
              <a:t>Metodiskie materiāli </a:t>
            </a:r>
            <a:r>
              <a:rPr lang="lv-LV" sz="2800" dirty="0" err="1"/>
              <a:t>partneraugstskolām</a:t>
            </a:r>
            <a:r>
              <a:rPr lang="lv-LV" sz="2800" dirty="0"/>
              <a:t> (kopā ar ES partneriem, elektroniska brošūra)</a:t>
            </a:r>
          </a:p>
          <a:p>
            <a:r>
              <a:rPr lang="lv-LV" sz="2800" dirty="0"/>
              <a:t>Ziņojumi konferencēs Prāgā, Taškentā un Astanā (sagatavošanas </a:t>
            </a:r>
            <a:r>
              <a:rPr lang="lv-LV" sz="2800" dirty="0" err="1"/>
              <a:t>stādijā</a:t>
            </a:r>
            <a:r>
              <a:rPr lang="lv-LV" sz="2800" dirty="0"/>
              <a:t>)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36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Problēmas projekta realizācijas gaitā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400" dirty="0"/>
              <a:t>Izglītojamās augstskolās ir citas tradīcijas un izpratne par Boloņas procesu un kvalitātes nodrošināšanas sistēmām veidojas pakāpeniski,</a:t>
            </a:r>
          </a:p>
          <a:p>
            <a:r>
              <a:rPr lang="lv-LV" sz="2400" dirty="0"/>
              <a:t>Valodu barjera,</a:t>
            </a:r>
          </a:p>
          <a:p>
            <a:r>
              <a:rPr lang="lv-LV" sz="2400" dirty="0"/>
              <a:t>Projekta izpildes laiks ir īss (nepilni 2 gadi), tāpēc darbu grafiks ir ļoti saspringts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0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Ieguvumi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400" dirty="0"/>
              <a:t>Mācot citus, paši apgūstam pieredzi kvalitātes procesu nodrošināšanā,</a:t>
            </a:r>
          </a:p>
          <a:p>
            <a:r>
              <a:rPr lang="lv-LV" sz="2400" dirty="0"/>
              <a:t>Novērtējam mūsu sistēmas kvalitāti gan kopējā Eiropas kontekstā, gan salīdzinot ar Vidusāzijas augstskolām,</a:t>
            </a:r>
          </a:p>
          <a:p>
            <a:r>
              <a:rPr lang="lv-LV" sz="2400" dirty="0"/>
              <a:t>Varam būt lepni, jo mums daudz kas ir, ko ikdienā nenovērtējam.</a:t>
            </a:r>
          </a:p>
          <a:p>
            <a:endParaRPr lang="lv-LV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0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Vairāk informācijas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Projekta LU vietne </a:t>
            </a:r>
            <a:r>
              <a:rPr lang="lv-LV" dirty="0">
                <a:hlinkClick r:id="rId2"/>
              </a:rPr>
              <a:t>http://www.iqat.lu.lv/</a:t>
            </a:r>
            <a:endParaRPr lang="lv-LV" dirty="0"/>
          </a:p>
          <a:p>
            <a:pPr marL="0" indent="0">
              <a:buNone/>
            </a:pPr>
            <a:endParaRPr lang="lv-LV" dirty="0"/>
          </a:p>
          <a:p>
            <a:r>
              <a:rPr lang="lv-LV" dirty="0"/>
              <a:t>Projekta galvenā vietne </a:t>
            </a:r>
            <a:r>
              <a:rPr lang="lv-LV" dirty="0">
                <a:hlinkClick r:id="rId3"/>
              </a:rPr>
              <a:t>http://www.project-iqat.eu/</a:t>
            </a: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1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4756" y="2111022"/>
            <a:ext cx="41430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/>
              <a:t>Paldies par uzmanību!</a:t>
            </a:r>
            <a:endParaRPr lang="en-GB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5F3E-E7D5-44CA-88DF-319915904A29}" type="slidenum">
              <a:rPr lang="en-GB" smtClean="0"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Rīga, 01.02.2017.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1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309</TotalTime>
  <Words>336</Words>
  <Application>Microsoft Macintosh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LU 75. zinātniskā konference Dabaszinātņu didaktikas sekcija ERASMUS+/IQAT projekta pieredze institucionālās kvalitātes nodrošināšanas sistēmu ieviešanā</vt:lpstr>
      <vt:lpstr>Projekta dalībvalstu pārstāvji</vt:lpstr>
      <vt:lpstr>LU komanda </vt:lpstr>
      <vt:lpstr>Projekta aktivitātes</vt:lpstr>
      <vt:lpstr>Rezultāti</vt:lpstr>
      <vt:lpstr>Problēmas projekta realizācijas gaitā</vt:lpstr>
      <vt:lpstr>Ieguvumi</vt:lpstr>
      <vt:lpstr>Vairāk informācijas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ERASMUS+/IQAT projekta pieredze institucionālās kvalitātes nodrošināšanas sistēmu ieviešanā</dc:title>
  <dc:creator>Viesis</dc:creator>
  <cp:lastModifiedBy>Microsoft Office User</cp:lastModifiedBy>
  <cp:revision>21</cp:revision>
  <dcterms:created xsi:type="dcterms:W3CDTF">2017-02-02T06:21:47Z</dcterms:created>
  <dcterms:modified xsi:type="dcterms:W3CDTF">2017-03-01T13:16:37Z</dcterms:modified>
</cp:coreProperties>
</file>